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6" r:id="rId2"/>
    <p:sldId id="307" r:id="rId3"/>
    <p:sldId id="257" r:id="rId4"/>
    <p:sldId id="319" r:id="rId5"/>
    <p:sldId id="320" r:id="rId6"/>
    <p:sldId id="322" r:id="rId7"/>
    <p:sldId id="32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>
        <p:scale>
          <a:sx n="77" d="100"/>
          <a:sy n="77" d="100"/>
        </p:scale>
        <p:origin x="-249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Sběrnicová spojka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7920880" cy="4755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Spínací přístroje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44824"/>
            <a:ext cx="3810000" cy="405432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20491"/>
            <a:ext cx="3810000" cy="4099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Termostat a PIR senzor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16833"/>
            <a:ext cx="3810000" cy="3975968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16833"/>
            <a:ext cx="3810000" cy="3975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Ovladače v designu Tango v pětinásobném rámečku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187700"/>
            <a:ext cx="7772400" cy="1700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Dvojnásobné komunikační rozhraní s tlačítkovým ovladačem a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bezšroubovými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svorkami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84463"/>
            <a:ext cx="3810000" cy="270668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11388"/>
            <a:ext cx="3810000" cy="3652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Čtyřnásobné komunikační rozhraní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28801"/>
            <a:ext cx="7772400" cy="4157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Čtyřnásobný a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stmívací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akční člen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3534" y="1322138"/>
            <a:ext cx="3594100" cy="4627141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175277" cy="84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Vizualizační a komunikační panely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12776"/>
            <a:ext cx="4104456" cy="4344096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2492896"/>
            <a:ext cx="3810000" cy="2459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Schéma zapojení instalace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Powernet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KNX/EIB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1" y="1412776"/>
            <a:ext cx="8064897" cy="446449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Inteligentní elektrické instalace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Příklady vybavení moderních domácností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	Vnitřní bazény</a:t>
            </a:r>
            <a:r>
              <a:rPr lang="cs-CZ" dirty="0" smtClean="0"/>
              <a:t>			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Sauny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72816"/>
            <a:ext cx="3527425" cy="4170784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72817"/>
            <a:ext cx="3810000" cy="4145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Příklady vybavení moderních domácností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84784"/>
            <a:ext cx="8136904" cy="4402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Moderní úsporné osvětlení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40768"/>
            <a:ext cx="3810000" cy="460283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40768"/>
            <a:ext cx="3810000" cy="4577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Ovládací prvky inteligentních instalací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12776"/>
            <a:ext cx="4390256" cy="4518124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9400" y="1556792"/>
            <a:ext cx="2386013" cy="4539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Princip propojení prvků systému KNX/EIB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40769"/>
            <a:ext cx="7772400" cy="459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Blokové schéma komunikace po sběrnici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340768"/>
            <a:ext cx="8064896" cy="4755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Komunikace mezi snímači a akčními členy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0192" y="1340768"/>
            <a:ext cx="7932248" cy="4755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10283</TotalTime>
  <Words>82</Words>
  <Application>Microsoft Office PowerPoint</Application>
  <PresentationFormat>Předvádění na obrazovce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Původ</vt:lpstr>
      <vt:lpstr>Image</vt:lpstr>
      <vt:lpstr>Snímek 1</vt:lpstr>
      <vt:lpstr>Snímek 2</vt:lpstr>
      <vt:lpstr>Příklady vybavení moderních domácností</vt:lpstr>
      <vt:lpstr>Příklady vybavení moderních domácností</vt:lpstr>
      <vt:lpstr>Moderní úsporné osvětlení</vt:lpstr>
      <vt:lpstr>Ovládací prvky inteligentních instalací</vt:lpstr>
      <vt:lpstr>Princip propojení prvků systému KNX/EIB</vt:lpstr>
      <vt:lpstr>Blokové schéma komunikace po sběrnici</vt:lpstr>
      <vt:lpstr>Komunikace mezi snímači a akčními členy systému</vt:lpstr>
      <vt:lpstr>Sběrnicová spojka</vt:lpstr>
      <vt:lpstr>Spínací přístroje systému</vt:lpstr>
      <vt:lpstr>Termostat a PIR senzor</vt:lpstr>
      <vt:lpstr>Ovladače v designu Tango v pětinásobném rámečku</vt:lpstr>
      <vt:lpstr>Dvojnásobné komunikační rozhraní s tlačítkovým ovladačem a bezšroubovými svorkami</vt:lpstr>
      <vt:lpstr>Čtyřnásobné komunikační rozhraní systému</vt:lpstr>
      <vt:lpstr>Čtyřnásobný a stmívací akční člen</vt:lpstr>
      <vt:lpstr>Vizualizační a komunikační panely</vt:lpstr>
      <vt:lpstr>Schéma zapojení instalace Powernet KNX/EIB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166</cp:revision>
  <dcterms:created xsi:type="dcterms:W3CDTF">2011-09-28T14:36:42Z</dcterms:created>
  <dcterms:modified xsi:type="dcterms:W3CDTF">2015-12-01T16:01:44Z</dcterms:modified>
</cp:coreProperties>
</file>